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4"/>
  </p:notesMasterIdLst>
  <p:handoutMasterIdLst>
    <p:handoutMasterId r:id="rId525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824" r:id="rId156"/>
    <p:sldId id="360" r:id="rId157"/>
    <p:sldId id="359" r:id="rId158"/>
    <p:sldId id="703" r:id="rId159"/>
    <p:sldId id="704" r:id="rId160"/>
    <p:sldId id="705" r:id="rId161"/>
    <p:sldId id="706" r:id="rId162"/>
    <p:sldId id="462" r:id="rId163"/>
    <p:sldId id="463" r:id="rId164"/>
    <p:sldId id="464" r:id="rId165"/>
    <p:sldId id="465" r:id="rId166"/>
    <p:sldId id="466" r:id="rId167"/>
    <p:sldId id="467" r:id="rId168"/>
    <p:sldId id="609" r:id="rId169"/>
    <p:sldId id="610" r:id="rId170"/>
    <p:sldId id="611" r:id="rId171"/>
    <p:sldId id="612" r:id="rId172"/>
    <p:sldId id="613" r:id="rId173"/>
    <p:sldId id="614" r:id="rId174"/>
    <p:sldId id="615" r:id="rId175"/>
    <p:sldId id="616" r:id="rId176"/>
    <p:sldId id="617" r:id="rId177"/>
    <p:sldId id="618" r:id="rId178"/>
    <p:sldId id="619" r:id="rId179"/>
    <p:sldId id="620" r:id="rId180"/>
    <p:sldId id="621" r:id="rId181"/>
    <p:sldId id="783" r:id="rId182"/>
    <p:sldId id="784" r:id="rId183"/>
    <p:sldId id="785" r:id="rId184"/>
    <p:sldId id="622" r:id="rId185"/>
    <p:sldId id="443" r:id="rId186"/>
    <p:sldId id="444" r:id="rId187"/>
    <p:sldId id="445" r:id="rId188"/>
    <p:sldId id="446" r:id="rId189"/>
    <p:sldId id="447" r:id="rId190"/>
    <p:sldId id="448" r:id="rId191"/>
    <p:sldId id="524" r:id="rId192"/>
    <p:sldId id="707" r:id="rId193"/>
    <p:sldId id="708" r:id="rId194"/>
    <p:sldId id="709" r:id="rId195"/>
    <p:sldId id="710" r:id="rId196"/>
    <p:sldId id="711" r:id="rId197"/>
    <p:sldId id="712" r:id="rId198"/>
    <p:sldId id="714" r:id="rId199"/>
    <p:sldId id="715" r:id="rId200"/>
    <p:sldId id="716" r:id="rId201"/>
    <p:sldId id="713" r:id="rId202"/>
    <p:sldId id="461" r:id="rId203"/>
    <p:sldId id="526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667" r:id="rId212"/>
    <p:sldId id="475" r:id="rId213"/>
    <p:sldId id="476" r:id="rId214"/>
    <p:sldId id="477" r:id="rId215"/>
    <p:sldId id="478" r:id="rId216"/>
    <p:sldId id="481" r:id="rId217"/>
    <p:sldId id="479" r:id="rId218"/>
    <p:sldId id="480" r:id="rId219"/>
    <p:sldId id="482" r:id="rId220"/>
    <p:sldId id="668" r:id="rId221"/>
    <p:sldId id="623" r:id="rId222"/>
    <p:sldId id="669" r:id="rId223"/>
    <p:sldId id="624" r:id="rId224"/>
    <p:sldId id="625" r:id="rId225"/>
    <p:sldId id="626" r:id="rId226"/>
    <p:sldId id="627" r:id="rId227"/>
    <p:sldId id="670" r:id="rId228"/>
    <p:sldId id="505" r:id="rId229"/>
    <p:sldId id="506" r:id="rId230"/>
    <p:sldId id="507" r:id="rId231"/>
    <p:sldId id="508" r:id="rId232"/>
    <p:sldId id="509" r:id="rId233"/>
    <p:sldId id="510" r:id="rId234"/>
    <p:sldId id="512" r:id="rId235"/>
    <p:sldId id="520" r:id="rId236"/>
    <p:sldId id="441" r:id="rId237"/>
    <p:sldId id="442" r:id="rId238"/>
    <p:sldId id="450" r:id="rId239"/>
    <p:sldId id="451" r:id="rId240"/>
    <p:sldId id="452" r:id="rId241"/>
    <p:sldId id="453" r:id="rId242"/>
    <p:sldId id="454" r:id="rId243"/>
    <p:sldId id="671" r:id="rId244"/>
    <p:sldId id="361" r:id="rId245"/>
    <p:sldId id="362" r:id="rId246"/>
    <p:sldId id="363" r:id="rId247"/>
    <p:sldId id="364" r:id="rId248"/>
    <p:sldId id="365" r:id="rId249"/>
    <p:sldId id="366" r:id="rId250"/>
    <p:sldId id="367" r:id="rId251"/>
    <p:sldId id="368" r:id="rId252"/>
    <p:sldId id="369" r:id="rId253"/>
    <p:sldId id="511" r:id="rId254"/>
    <p:sldId id="788" r:id="rId255"/>
    <p:sldId id="789" r:id="rId256"/>
    <p:sldId id="370" r:id="rId257"/>
    <p:sldId id="371" r:id="rId258"/>
    <p:sldId id="372" r:id="rId259"/>
    <p:sldId id="373" r:id="rId260"/>
    <p:sldId id="374" r:id="rId261"/>
    <p:sldId id="375" r:id="rId262"/>
    <p:sldId id="376" r:id="rId263"/>
    <p:sldId id="790" r:id="rId264"/>
    <p:sldId id="377" r:id="rId265"/>
    <p:sldId id="378" r:id="rId266"/>
    <p:sldId id="379" r:id="rId267"/>
    <p:sldId id="380" r:id="rId268"/>
    <p:sldId id="791" r:id="rId269"/>
    <p:sldId id="523" r:id="rId270"/>
    <p:sldId id="381" r:id="rId271"/>
    <p:sldId id="382" r:id="rId272"/>
    <p:sldId id="383" r:id="rId273"/>
    <p:sldId id="384" r:id="rId274"/>
    <p:sldId id="386" r:id="rId275"/>
    <p:sldId id="387" r:id="rId276"/>
    <p:sldId id="388" r:id="rId277"/>
    <p:sldId id="389" r:id="rId278"/>
    <p:sldId id="390" r:id="rId279"/>
    <p:sldId id="549" r:id="rId280"/>
    <p:sldId id="550" r:id="rId281"/>
    <p:sldId id="551" r:id="rId282"/>
    <p:sldId id="552" r:id="rId283"/>
    <p:sldId id="553" r:id="rId284"/>
    <p:sldId id="554" r:id="rId285"/>
    <p:sldId id="555" r:id="rId286"/>
    <p:sldId id="556" r:id="rId287"/>
    <p:sldId id="675" r:id="rId288"/>
    <p:sldId id="676" r:id="rId289"/>
    <p:sldId id="391" r:id="rId290"/>
    <p:sldId id="392" r:id="rId291"/>
    <p:sldId id="393" r:id="rId292"/>
    <p:sldId id="394" r:id="rId293"/>
    <p:sldId id="395" r:id="rId294"/>
    <p:sldId id="396" r:id="rId295"/>
    <p:sldId id="397" r:id="rId296"/>
    <p:sldId id="398" r:id="rId297"/>
    <p:sldId id="521" r:id="rId298"/>
    <p:sldId id="440" r:id="rId299"/>
    <p:sldId id="455" r:id="rId300"/>
    <p:sldId id="456" r:id="rId301"/>
    <p:sldId id="637" r:id="rId302"/>
    <p:sldId id="458" r:id="rId303"/>
    <p:sldId id="459" r:id="rId304"/>
    <p:sldId id="460" r:id="rId305"/>
    <p:sldId id="608" r:id="rId306"/>
    <p:sldId id="727" r:id="rId307"/>
    <p:sldId id="522" r:id="rId308"/>
    <p:sldId id="399" r:id="rId309"/>
    <p:sldId id="400" r:id="rId310"/>
    <p:sldId id="401" r:id="rId311"/>
    <p:sldId id="402" r:id="rId312"/>
    <p:sldId id="403" r:id="rId313"/>
    <p:sldId id="404" r:id="rId314"/>
    <p:sldId id="405" r:id="rId315"/>
    <p:sldId id="406" r:id="rId316"/>
    <p:sldId id="407" r:id="rId317"/>
    <p:sldId id="408" r:id="rId318"/>
    <p:sldId id="409" r:id="rId319"/>
    <p:sldId id="410" r:id="rId320"/>
    <p:sldId id="411" r:id="rId321"/>
    <p:sldId id="412" r:id="rId322"/>
    <p:sldId id="413" r:id="rId323"/>
    <p:sldId id="414" r:id="rId324"/>
    <p:sldId id="415" r:id="rId325"/>
    <p:sldId id="416" r:id="rId326"/>
    <p:sldId id="417" r:id="rId327"/>
    <p:sldId id="418" r:id="rId328"/>
    <p:sldId id="419" r:id="rId329"/>
    <p:sldId id="420" r:id="rId330"/>
    <p:sldId id="421" r:id="rId331"/>
    <p:sldId id="422" r:id="rId332"/>
    <p:sldId id="423" r:id="rId333"/>
    <p:sldId id="424" r:id="rId334"/>
    <p:sldId id="425" r:id="rId335"/>
    <p:sldId id="426" r:id="rId336"/>
    <p:sldId id="435" r:id="rId337"/>
    <p:sldId id="436" r:id="rId338"/>
    <p:sldId id="437" r:id="rId339"/>
    <p:sldId id="438" r:id="rId340"/>
    <p:sldId id="439" r:id="rId341"/>
    <p:sldId id="503" r:id="rId342"/>
    <p:sldId id="513" r:id="rId343"/>
    <p:sldId id="529" r:id="rId344"/>
    <p:sldId id="504" r:id="rId345"/>
    <p:sldId id="514" r:id="rId346"/>
    <p:sldId id="527" r:id="rId347"/>
    <p:sldId id="700" r:id="rId348"/>
    <p:sldId id="516" r:id="rId349"/>
    <p:sldId id="515" r:id="rId350"/>
    <p:sldId id="672" r:id="rId351"/>
    <p:sldId id="673" r:id="rId352"/>
    <p:sldId id="607" r:id="rId353"/>
    <p:sldId id="528" r:id="rId354"/>
    <p:sldId id="792" r:id="rId355"/>
    <p:sldId id="689" r:id="rId356"/>
    <p:sldId id="690" r:id="rId357"/>
    <p:sldId id="519" r:id="rId358"/>
    <p:sldId id="530" r:id="rId359"/>
    <p:sldId id="542" r:id="rId360"/>
    <p:sldId id="543" r:id="rId361"/>
    <p:sldId id="558" r:id="rId362"/>
    <p:sldId id="559" r:id="rId363"/>
    <p:sldId id="560" r:id="rId364"/>
    <p:sldId id="561" r:id="rId365"/>
    <p:sldId id="562" r:id="rId366"/>
    <p:sldId id="564" r:id="rId367"/>
    <p:sldId id="565" r:id="rId368"/>
    <p:sldId id="563" r:id="rId369"/>
    <p:sldId id="688" r:id="rId370"/>
    <p:sldId id="531" r:id="rId371"/>
    <p:sldId id="532" r:id="rId372"/>
    <p:sldId id="533" r:id="rId373"/>
    <p:sldId id="534" r:id="rId374"/>
    <p:sldId id="535" r:id="rId375"/>
    <p:sldId id="540" r:id="rId376"/>
    <p:sldId id="541" r:id="rId377"/>
    <p:sldId id="536" r:id="rId378"/>
    <p:sldId id="537" r:id="rId379"/>
    <p:sldId id="538" r:id="rId380"/>
    <p:sldId id="539" r:id="rId381"/>
    <p:sldId id="674" r:id="rId382"/>
    <p:sldId id="685" r:id="rId383"/>
    <p:sldId id="686" r:id="rId384"/>
    <p:sldId id="687" r:id="rId385"/>
    <p:sldId id="691" r:id="rId386"/>
    <p:sldId id="692" r:id="rId387"/>
    <p:sldId id="693" r:id="rId388"/>
    <p:sldId id="694" r:id="rId389"/>
    <p:sldId id="695" r:id="rId390"/>
    <p:sldId id="696" r:id="rId391"/>
    <p:sldId id="697" r:id="rId392"/>
    <p:sldId id="698" r:id="rId393"/>
    <p:sldId id="702" r:id="rId394"/>
    <p:sldId id="485" r:id="rId395"/>
    <p:sldId id="486" r:id="rId396"/>
    <p:sldId id="487" r:id="rId397"/>
    <p:sldId id="488" r:id="rId398"/>
    <p:sldId id="489" r:id="rId399"/>
    <p:sldId id="490" r:id="rId400"/>
    <p:sldId id="491" r:id="rId401"/>
    <p:sldId id="492" r:id="rId402"/>
    <p:sldId id="493" r:id="rId403"/>
    <p:sldId id="544" r:id="rId404"/>
    <p:sldId id="494" r:id="rId405"/>
    <p:sldId id="546" r:id="rId406"/>
    <p:sldId id="547" r:id="rId407"/>
    <p:sldId id="545" r:id="rId408"/>
    <p:sldId id="548" r:id="rId409"/>
    <p:sldId id="495" r:id="rId410"/>
    <p:sldId id="577" r:id="rId411"/>
    <p:sldId id="578" r:id="rId412"/>
    <p:sldId id="580" r:id="rId413"/>
    <p:sldId id="579" r:id="rId414"/>
    <p:sldId id="581" r:id="rId415"/>
    <p:sldId id="582" r:id="rId416"/>
    <p:sldId id="583" r:id="rId417"/>
    <p:sldId id="584" r:id="rId418"/>
    <p:sldId id="585" r:id="rId419"/>
    <p:sldId id="586" r:id="rId420"/>
    <p:sldId id="590" r:id="rId421"/>
    <p:sldId id="587" r:id="rId422"/>
    <p:sldId id="588" r:id="rId423"/>
    <p:sldId id="589" r:id="rId424"/>
    <p:sldId id="591" r:id="rId425"/>
    <p:sldId id="592" r:id="rId426"/>
    <p:sldId id="593" r:id="rId427"/>
    <p:sldId id="594" r:id="rId428"/>
    <p:sldId id="595" r:id="rId429"/>
    <p:sldId id="596" r:id="rId430"/>
    <p:sldId id="597" r:id="rId431"/>
    <p:sldId id="598" r:id="rId432"/>
    <p:sldId id="599" r:id="rId433"/>
    <p:sldId id="600" r:id="rId434"/>
    <p:sldId id="601" r:id="rId435"/>
    <p:sldId id="602" r:id="rId436"/>
    <p:sldId id="677" r:id="rId437"/>
    <p:sldId id="678" r:id="rId438"/>
    <p:sldId id="679" r:id="rId439"/>
    <p:sldId id="680" r:id="rId440"/>
    <p:sldId id="681" r:id="rId441"/>
    <p:sldId id="682" r:id="rId442"/>
    <p:sldId id="683" r:id="rId443"/>
    <p:sldId id="684" r:id="rId444"/>
    <p:sldId id="717" r:id="rId445"/>
    <p:sldId id="718" r:id="rId446"/>
    <p:sldId id="719" r:id="rId447"/>
    <p:sldId id="720" r:id="rId448"/>
    <p:sldId id="721" r:id="rId449"/>
    <p:sldId id="722" r:id="rId450"/>
    <p:sldId id="723" r:id="rId451"/>
    <p:sldId id="724" r:id="rId452"/>
    <p:sldId id="725" r:id="rId453"/>
    <p:sldId id="751" r:id="rId454"/>
    <p:sldId id="752" r:id="rId455"/>
    <p:sldId id="753" r:id="rId456"/>
    <p:sldId id="761" r:id="rId457"/>
    <p:sldId id="754" r:id="rId458"/>
    <p:sldId id="779" r:id="rId459"/>
    <p:sldId id="762" r:id="rId460"/>
    <p:sldId id="755" r:id="rId461"/>
    <p:sldId id="760" r:id="rId462"/>
    <p:sldId id="756" r:id="rId463"/>
    <p:sldId id="757" r:id="rId464"/>
    <p:sldId id="758" r:id="rId465"/>
    <p:sldId id="759" r:id="rId466"/>
    <p:sldId id="763" r:id="rId467"/>
    <p:sldId id="764" r:id="rId468"/>
    <p:sldId id="765" r:id="rId469"/>
    <p:sldId id="766" r:id="rId470"/>
    <p:sldId id="768" r:id="rId471"/>
    <p:sldId id="767" r:id="rId472"/>
    <p:sldId id="771" r:id="rId473"/>
    <p:sldId id="772" r:id="rId474"/>
    <p:sldId id="773" r:id="rId475"/>
    <p:sldId id="774" r:id="rId476"/>
    <p:sldId id="775" r:id="rId477"/>
    <p:sldId id="776" r:id="rId478"/>
    <p:sldId id="777" r:id="rId479"/>
    <p:sldId id="778" r:id="rId480"/>
    <p:sldId id="780" r:id="rId481"/>
    <p:sldId id="781" r:id="rId482"/>
    <p:sldId id="782" r:id="rId483"/>
    <p:sldId id="769" r:id="rId484"/>
    <p:sldId id="770" r:id="rId485"/>
    <p:sldId id="793" r:id="rId486"/>
    <p:sldId id="794" r:id="rId487"/>
    <p:sldId id="795" r:id="rId488"/>
    <p:sldId id="796" r:id="rId489"/>
    <p:sldId id="797" r:id="rId490"/>
    <p:sldId id="798" r:id="rId491"/>
    <p:sldId id="799" r:id="rId492"/>
    <p:sldId id="800" r:id="rId493"/>
    <p:sldId id="801" r:id="rId494"/>
    <p:sldId id="802" r:id="rId495"/>
    <p:sldId id="803" r:id="rId496"/>
    <p:sldId id="804" r:id="rId497"/>
    <p:sldId id="805" r:id="rId498"/>
    <p:sldId id="806" r:id="rId499"/>
    <p:sldId id="807" r:id="rId500"/>
    <p:sldId id="808" r:id="rId501"/>
    <p:sldId id="809" r:id="rId502"/>
    <p:sldId id="810" r:id="rId503"/>
    <p:sldId id="811" r:id="rId504"/>
    <p:sldId id="812" r:id="rId505"/>
    <p:sldId id="813" r:id="rId506"/>
    <p:sldId id="814" r:id="rId507"/>
    <p:sldId id="815" r:id="rId508"/>
    <p:sldId id="816" r:id="rId509"/>
    <p:sldId id="433" r:id="rId510"/>
    <p:sldId id="434" r:id="rId511"/>
    <p:sldId id="566" r:id="rId512"/>
    <p:sldId id="496" r:id="rId513"/>
    <p:sldId id="567" r:id="rId514"/>
    <p:sldId id="569" r:id="rId515"/>
    <p:sldId id="570" r:id="rId516"/>
    <p:sldId id="568" r:id="rId517"/>
    <p:sldId id="823" r:id="rId518"/>
    <p:sldId id="322" r:id="rId519"/>
    <p:sldId id="323" r:id="rId520"/>
    <p:sldId id="656" r:id="rId521"/>
    <p:sldId id="324" r:id="rId522"/>
    <p:sldId id="498" r:id="rId52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824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  <p14:sldId id="823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88" d="100"/>
          <a:sy n="88" d="100"/>
        </p:scale>
        <p:origin x="41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notesMaster" Target="notesMasters/notesMaster1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4/05/2018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4/05/2018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4/05/2018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4/05/2018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4/05/2018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2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8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8.xml"/><Relationship Id="rId4" Type="http://schemas.openxmlformats.org/officeDocument/2006/relationships/slide" Target="slide28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8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1.xml"/><Relationship Id="rId2" Type="http://schemas.openxmlformats.org/officeDocument/2006/relationships/slide" Target="slide20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8.xml"/><Relationship Id="rId2" Type="http://schemas.openxmlformats.org/officeDocument/2006/relationships/slide" Target="slide18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3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6.xml"/><Relationship Id="rId3" Type="http://schemas.openxmlformats.org/officeDocument/2006/relationships/slide" Target="slide244.xml"/><Relationship Id="rId7" Type="http://schemas.openxmlformats.org/officeDocument/2006/relationships/slide" Target="slide270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1.xml"/><Relationship Id="rId5" Type="http://schemas.openxmlformats.org/officeDocument/2006/relationships/slide" Target="slide313.xml"/><Relationship Id="rId4" Type="http://schemas.openxmlformats.org/officeDocument/2006/relationships/slide" Target="slide158.xml"/><Relationship Id="rId9" Type="http://schemas.openxmlformats.org/officeDocument/2006/relationships/slide" Target="slide39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5.xml"/><Relationship Id="rId2" Type="http://schemas.openxmlformats.org/officeDocument/2006/relationships/slide" Target="slide3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6.xml"/><Relationship Id="rId5" Type="http://schemas.openxmlformats.org/officeDocument/2006/relationships/slide" Target="slide424.xml"/><Relationship Id="rId4" Type="http://schemas.openxmlformats.org/officeDocument/2006/relationships/slide" Target="slide370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10.xml"/><Relationship Id="rId2" Type="http://schemas.openxmlformats.org/officeDocument/2006/relationships/slide" Target="slide27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3.xml"/><Relationship Id="rId2" Type="http://schemas.openxmlformats.org/officeDocument/2006/relationships/slide" Target="slide44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5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8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ogozhnikov/python3_with_pleasure" TargetMode="Externa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2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 2: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</a:t>
            </a:r>
            <a:r>
              <a:rPr lang="en-US" dirty="0" smtClean="0"/>
              <a:t>there</a:t>
            </a:r>
            <a:r>
              <a:rPr lang="en-BE" dirty="0" smtClean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smtClean="0"/>
              <a:t>... unless you have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 smtClean="0"/>
              <a:t>Writing to binary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276872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BE" dirty="0" smtClean="0">
                <a:latin typeface="Courier New" pitchFamily="49" charset="0"/>
                <a:cs typeface="Courier New" pitchFamily="49" charset="0"/>
              </a:rPr>
              <a:t>1  from struct import pack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as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BE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name, 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buAutoNum type="arabicPlain" startAt="4"/>
            </a:pP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bin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pack(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6s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bytes(name,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ascii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BE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BE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2900" indent="-342900">
              <a:buAutoNum type="arabicPlain" startAt="4"/>
            </a:pPr>
            <a:r>
              <a:rPr lang="en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BE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BE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7348" y="1262261"/>
            <a:ext cx="2286652" cy="2069298"/>
            <a:chOff x="2195736" y="3861048"/>
            <a:chExt cx="2286652" cy="2069298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2866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 smtClean="0">
                  <a:solidFill>
                    <a:srgbClr val="FF0000"/>
                  </a:solidFill>
                </a:rPr>
                <a:t>byte representation of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name truncated to 6</a:t>
              </a:r>
              <a:br>
                <a:rPr lang="en-BE" dirty="0" smtClean="0">
                  <a:solidFill>
                    <a:srgbClr val="FF0000"/>
                  </a:solidFill>
                </a:rPr>
              </a:br>
              <a:r>
                <a:rPr lang="en-BE" dirty="0" smtClean="0">
                  <a:solidFill>
                    <a:srgbClr val="FF0000"/>
                  </a:solidFill>
                </a:rPr>
                <a:t>characters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 flipH="1">
              <a:off x="2376257" y="4784378"/>
              <a:ext cx="962805" cy="1145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1916" y="4729341"/>
            <a:ext cx="2047299" cy="875345"/>
            <a:chOff x="401916" y="5089381"/>
            <a:chExt cx="2047299" cy="875345"/>
          </a:xfrm>
        </p:grpSpPr>
        <p:sp>
          <p:nvSpPr>
            <p:cNvPr id="11" name="TextBox 10"/>
            <p:cNvSpPr txBox="1"/>
            <p:nvPr/>
          </p:nvSpPr>
          <p:spPr>
            <a:xfrm>
              <a:off x="427252" y="5656949"/>
              <a:ext cx="31130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a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8761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l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100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i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4273" y="5656949"/>
              <a:ext cx="3481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/>
                <a:t> </a:t>
              </a:r>
              <a:r>
                <a:rPr lang="en-BE" sz="1400" dirty="0" smtClean="0"/>
                <a:t>c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2445" y="5656949"/>
              <a:ext cx="31451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e</a:t>
              </a:r>
              <a:endParaRPr lang="en-US" sz="14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1916" y="5089381"/>
              <a:ext cx="2047299" cy="540428"/>
              <a:chOff x="401916" y="5089381"/>
              <a:chExt cx="2047299" cy="540428"/>
            </a:xfrm>
          </p:grpSpPr>
          <p:sp>
            <p:nvSpPr>
              <p:cNvPr id="37" name="Right Brace 36"/>
              <p:cNvSpPr/>
              <p:nvPr/>
            </p:nvSpPr>
            <p:spPr>
              <a:xfrm rot="16200000">
                <a:off x="1333273" y="4513867"/>
                <a:ext cx="184585" cy="204729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95447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4559589" y="4732673"/>
            <a:ext cx="2136591" cy="872013"/>
            <a:chOff x="4559589" y="5092713"/>
            <a:chExt cx="2136591" cy="872013"/>
          </a:xfrm>
        </p:grpSpPr>
        <p:sp>
          <p:nvSpPr>
            <p:cNvPr id="23" name="TextBox 22"/>
            <p:cNvSpPr txBox="1"/>
            <p:nvPr/>
          </p:nvSpPr>
          <p:spPr>
            <a:xfrm>
              <a:off x="4567790" y="5656949"/>
              <a:ext cx="31931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2844" y="5656949"/>
              <a:ext cx="35734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o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49018" y="5656949"/>
              <a:ext cx="356015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 smtClean="0"/>
                <a:t> b</a:t>
              </a:r>
              <a:endParaRPr lang="en-US" sz="1400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559589" y="5092713"/>
              <a:ext cx="2136591" cy="540427"/>
              <a:chOff x="401916" y="5089381"/>
              <a:chExt cx="2136591" cy="540427"/>
            </a:xfrm>
          </p:grpSpPr>
          <p:sp>
            <p:nvSpPr>
              <p:cNvPr id="41" name="Right Brace 40"/>
              <p:cNvSpPr/>
              <p:nvPr/>
            </p:nvSpPr>
            <p:spPr>
              <a:xfrm rot="16200000">
                <a:off x="1376253" y="4467554"/>
                <a:ext cx="187917" cy="2136591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66260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6 bytes</a:t>
                </a:r>
                <a:endParaRPr lang="en-US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3146825" y="4714099"/>
            <a:ext cx="1413469" cy="890587"/>
            <a:chOff x="3146825" y="5074139"/>
            <a:chExt cx="1413469" cy="890587"/>
          </a:xfrm>
        </p:grpSpPr>
        <p:sp>
          <p:nvSpPr>
            <p:cNvPr id="16" name="TextBox 15"/>
            <p:cNvSpPr txBox="1"/>
            <p:nvPr/>
          </p:nvSpPr>
          <p:spPr>
            <a:xfrm>
              <a:off x="314682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13633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x20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0275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6387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46825" y="5074139"/>
              <a:ext cx="1413469" cy="540427"/>
              <a:chOff x="1035746" y="5089381"/>
              <a:chExt cx="1413469" cy="540427"/>
            </a:xfrm>
          </p:grpSpPr>
          <p:sp>
            <p:nvSpPr>
              <p:cNvPr id="44" name="Right Brace 43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7372167" y="4729341"/>
            <a:ext cx="1413469" cy="875345"/>
            <a:chOff x="7372167" y="5089381"/>
            <a:chExt cx="1413469" cy="875345"/>
          </a:xfrm>
        </p:grpSpPr>
        <p:sp>
          <p:nvSpPr>
            <p:cNvPr id="28" name="TextBox 27"/>
            <p:cNvSpPr txBox="1"/>
            <p:nvPr/>
          </p:nvSpPr>
          <p:spPr>
            <a:xfrm>
              <a:off x="7386844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36950" y="5656949"/>
              <a:ext cx="44595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x25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5692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18173" y="5656949"/>
              <a:ext cx="3161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 0</a:t>
              </a:r>
              <a:endParaRPr lang="en-US" sz="1400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72167" y="5089381"/>
              <a:ext cx="1413469" cy="540427"/>
              <a:chOff x="1035746" y="5089381"/>
              <a:chExt cx="1413469" cy="540427"/>
            </a:xfrm>
          </p:grpSpPr>
          <p:sp>
            <p:nvSpPr>
              <p:cNvPr id="47" name="Right Brace 46"/>
              <p:cNvSpPr/>
              <p:nvPr/>
            </p:nvSpPr>
            <p:spPr>
              <a:xfrm rot="16200000">
                <a:off x="1668837" y="4849430"/>
                <a:ext cx="147287" cy="141346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12654" y="5089381"/>
                <a:ext cx="860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4</a:t>
                </a:r>
                <a:r>
                  <a:rPr lang="en-BE" dirty="0" smtClean="0"/>
                  <a:t> bytes</a:t>
                </a:r>
                <a:endParaRPr lang="en-US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4559589" y="4714098"/>
            <a:ext cx="2823246" cy="1322432"/>
            <a:chOff x="4559589" y="5074138"/>
            <a:chExt cx="2823246" cy="1322432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382835" y="5089381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589" y="5074138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27252" y="4696365"/>
            <a:ext cx="2719573" cy="1324923"/>
            <a:chOff x="427252" y="5056405"/>
            <a:chExt cx="2719573" cy="1324923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146825" y="5074139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7252" y="5056405"/>
              <a:ext cx="0" cy="1307189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590064" y="5296909"/>
            <a:ext cx="2210029" cy="1129410"/>
            <a:chOff x="590064" y="5656949"/>
            <a:chExt cx="2210029" cy="1129410"/>
          </a:xfrm>
        </p:grpSpPr>
        <p:sp>
          <p:nvSpPr>
            <p:cNvPr id="18" name="TextBox 17"/>
            <p:cNvSpPr txBox="1"/>
            <p:nvPr/>
          </p:nvSpPr>
          <p:spPr>
            <a:xfrm>
              <a:off x="210425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590064" y="6069079"/>
              <a:ext cx="2210029" cy="717280"/>
              <a:chOff x="590064" y="6069079"/>
              <a:chExt cx="2210029" cy="71728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90064" y="6417027"/>
                <a:ext cx="221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\0</a:t>
                </a:r>
                <a:r>
                  <a:rPr lang="en-BE" dirty="0" smtClean="0"/>
                  <a:t> character padding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0"/>
              </p:cNvCxnSpPr>
              <p:nvPr/>
            </p:nvCxnSpPr>
            <p:spPr>
              <a:xfrm flipV="1">
                <a:off x="1695079" y="6069079"/>
                <a:ext cx="500657" cy="3479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479929" y="5296909"/>
            <a:ext cx="2216251" cy="1150938"/>
            <a:chOff x="4479929" y="5656949"/>
            <a:chExt cx="2216251" cy="1150938"/>
          </a:xfrm>
        </p:grpSpPr>
        <p:sp>
          <p:nvSpPr>
            <p:cNvPr id="26" name="TextBox 25"/>
            <p:cNvSpPr txBox="1"/>
            <p:nvPr/>
          </p:nvSpPr>
          <p:spPr>
            <a:xfrm>
              <a:off x="5605096" y="5656949"/>
              <a:ext cx="41211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5585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1214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479929" y="6037105"/>
              <a:ext cx="2210029" cy="770782"/>
              <a:chOff x="4479929" y="6037105"/>
              <a:chExt cx="2210029" cy="77078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479929" y="6149975"/>
                <a:ext cx="2210029" cy="657912"/>
                <a:chOff x="590064" y="6128447"/>
                <a:chExt cx="2210029" cy="65791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90064" y="6417027"/>
                  <a:ext cx="22100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BE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\0</a:t>
                  </a:r>
                  <a:r>
                    <a:rPr lang="en-BE" dirty="0" smtClean="0"/>
                    <a:t> character padding</a:t>
                  </a:r>
                  <a:endParaRPr lang="en-US" dirty="0"/>
                </a:p>
              </p:txBody>
            </p:sp>
            <p:cxnSp>
              <p:nvCxnSpPr>
                <p:cNvPr id="61" name="Straight Arrow Connector 60"/>
                <p:cNvCxnSpPr>
                  <a:stCxn id="60" idx="0"/>
                  <a:endCxn id="62" idx="1"/>
                </p:cNvCxnSpPr>
                <p:nvPr/>
              </p:nvCxnSpPr>
              <p:spPr>
                <a:xfrm flipV="1">
                  <a:off x="1695079" y="6128447"/>
                  <a:ext cx="555593" cy="28858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ight Brace 61"/>
              <p:cNvSpPr/>
              <p:nvPr/>
            </p:nvSpPr>
            <p:spPr>
              <a:xfrm rot="5400000">
                <a:off x="6084102" y="5544120"/>
                <a:ext cx="112869" cy="109884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1680" y="4005064"/>
            <a:ext cx="1583190" cy="1599622"/>
            <a:chOff x="1691680" y="4365104"/>
            <a:chExt cx="1583190" cy="1599622"/>
          </a:xfrm>
        </p:grpSpPr>
        <p:sp>
          <p:nvSpPr>
            <p:cNvPr id="19" name="TextBox 18"/>
            <p:cNvSpPr txBox="1"/>
            <p:nvPr/>
          </p:nvSpPr>
          <p:spPr>
            <a:xfrm>
              <a:off x="2455127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85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691680" y="4365104"/>
              <a:ext cx="1583190" cy="1249461"/>
              <a:chOff x="1691680" y="4365104"/>
              <a:chExt cx="1583190" cy="1249461"/>
            </a:xfrm>
          </p:grpSpPr>
          <p:sp>
            <p:nvSpPr>
              <p:cNvPr id="66" name="Right Brace 65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68" name="Straight Arrow Connector 67"/>
              <p:cNvCxnSpPr>
                <a:stCxn id="67" idx="2"/>
                <a:endCxn id="66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5962055" y="4018382"/>
            <a:ext cx="1583190" cy="1586304"/>
            <a:chOff x="5962055" y="4378422"/>
            <a:chExt cx="1583190" cy="1586304"/>
          </a:xfrm>
        </p:grpSpPr>
        <p:sp>
          <p:nvSpPr>
            <p:cNvPr id="31" name="TextBox 30"/>
            <p:cNvSpPr txBox="1"/>
            <p:nvPr/>
          </p:nvSpPr>
          <p:spPr>
            <a:xfrm>
              <a:off x="6702240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37869" y="5656949"/>
              <a:ext cx="34496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BE" sz="1400" dirty="0" smtClean="0"/>
                <a:t>\0</a:t>
              </a:r>
              <a:endParaRPr lang="en-US" sz="14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962055" y="4378422"/>
              <a:ext cx="1583190" cy="1249461"/>
              <a:chOff x="1691680" y="4365104"/>
              <a:chExt cx="1583190" cy="1249461"/>
            </a:xfrm>
          </p:grpSpPr>
          <p:sp>
            <p:nvSpPr>
              <p:cNvPr id="82" name="Right Brace 81"/>
              <p:cNvSpPr/>
              <p:nvPr/>
            </p:nvSpPr>
            <p:spPr>
              <a:xfrm rot="16200000">
                <a:off x="2674677" y="5261892"/>
                <a:ext cx="171095" cy="534252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91680" y="4365104"/>
                <a:ext cx="1583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 smtClean="0"/>
                  <a:t>2 byte padding</a:t>
                </a:r>
                <a:br>
                  <a:rPr lang="en-BE" dirty="0" smtClean="0"/>
                </a:br>
                <a:r>
                  <a:rPr lang="en-BE" dirty="0" smtClean="0"/>
                  <a:t>for alignment</a:t>
                </a:r>
                <a:endParaRPr lang="en-US" dirty="0"/>
              </a:p>
            </p:txBody>
          </p:sp>
          <p:cxnSp>
            <p:nvCxnSpPr>
              <p:cNvPr id="84" name="Straight Arrow Connector 83"/>
              <p:cNvCxnSpPr>
                <a:stCxn id="83" idx="2"/>
                <a:endCxn id="82" idx="1"/>
              </p:cNvCxnSpPr>
              <p:nvPr/>
            </p:nvCxnSpPr>
            <p:spPr>
              <a:xfrm>
                <a:off x="2483275" y="5011435"/>
                <a:ext cx="276950" cy="432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smtClean="0"/>
                <a:t>evaluated many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print(list(parts))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051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2051" y="4365104"/>
            <a:ext cx="6250429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('table', 15) , 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list(map(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     [4, -4, 9])))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43608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2152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</a:t>
            </a:r>
            <a:r>
              <a:rPr lang="en-US" sz="3200" dirty="0" err="1" smtClean="0"/>
              <a:t>macOS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science_env  \</a:t>
            </a:r>
          </a:p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-f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</a:t>
            </a:r>
            <a:r>
              <a:rPr lang="en-US" dirty="0" err="1" smtClean="0"/>
              <a:t>macOS</a:t>
            </a:r>
            <a:r>
              <a:rPr lang="en-US" dirty="0" smtClean="0"/>
              <a:t>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  <a:endParaRPr lang="en-BE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292080" y="3356992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624222" y="4581128"/>
            <a:ext cx="256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BE" dirty="0" smtClean="0"/>
              <a:t>Python 2 countdown:</a:t>
            </a:r>
            <a:br>
              <a:rPr lang="en-BE" dirty="0" smtClean="0"/>
            </a:br>
            <a:r>
              <a:rPr lang="en-US" dirty="0">
                <a:hlinkClick r:id="rId2"/>
              </a:rPr>
              <a:t>https://pythonclock.org</a:t>
            </a:r>
            <a:r>
              <a:rPr lang="en-US" dirty="0" smtClean="0">
                <a:hlinkClick r:id="rId2"/>
              </a:rPr>
              <a:t>/</a:t>
            </a:r>
            <a:r>
              <a:rPr lang="en-B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Migrating to Python 3 </a:t>
            </a:r>
            <a:r>
              <a:rPr lang="en-US" dirty="0"/>
              <a:t>with pleasure</a:t>
            </a:r>
            <a:br>
              <a:rPr lang="en-US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github.com/arogozhnikov/python3_with_pleasure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51598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25290</Words>
  <Application>Microsoft Office PowerPoint</Application>
  <PresentationFormat>On-screen Show (4:3)</PresentationFormat>
  <Paragraphs>6418</Paragraphs>
  <Slides>522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522</vt:i4>
      </vt:variant>
    </vt:vector>
  </HeadingPairs>
  <TitlesOfParts>
    <vt:vector size="534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... unless you have to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Further reading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1044</cp:revision>
  <cp:lastPrinted>2013-05-30T07:55:36Z</cp:lastPrinted>
  <dcterms:created xsi:type="dcterms:W3CDTF">2013-02-08T06:04:20Z</dcterms:created>
  <dcterms:modified xsi:type="dcterms:W3CDTF">2018-05-05T09:25:54Z</dcterms:modified>
</cp:coreProperties>
</file>